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72" r:id="rId3"/>
    <p:sldId id="27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0" autoAdjust="0"/>
    <p:restoredTop sz="82446" autoAdjust="0"/>
  </p:normalViewPr>
  <p:slideViewPr>
    <p:cSldViewPr snapToGrid="0" snapToObjects="1">
      <p:cViewPr>
        <p:scale>
          <a:sx n="100" d="100"/>
          <a:sy n="100" d="100"/>
        </p:scale>
        <p:origin x="-85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F5D30F-9D9D-4F9A-B6DC-1BFACCED8689}" type="datetimeFigureOut">
              <a:rPr lang="he-IL" smtClean="0"/>
              <a:t>כ"ד/טבת/תשע"ח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25893-946D-457C-94FE-1D412E1E24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8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F710-5E97-D444-82C2-3DD35B826A9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/>
              <a:t>As a background </a:t>
            </a:r>
            <a:r>
              <a:rPr lang="en-US" sz="1000" dirty="0" smtClean="0"/>
              <a:t>, depict your Market Opportunity Set and your Attractiveness Map on the Navigator.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ee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810781"/>
            <a:ext cx="509574" cy="509574"/>
          </a:xfrm>
          <a:prstGeom prst="rect">
            <a:avLst/>
          </a:prstGeom>
          <a:noFill/>
        </p:spPr>
      </p:pic>
      <p:pic>
        <p:nvPicPr>
          <p:cNvPr id="11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6021967"/>
            <a:ext cx="509574" cy="509574"/>
          </a:xfrm>
          <a:prstGeom prst="rect">
            <a:avLst/>
          </a:prstGeom>
          <a:noFill/>
        </p:spPr>
      </p:pic>
      <p:pic>
        <p:nvPicPr>
          <p:cNvPr id="12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6231324"/>
            <a:ext cx="509574" cy="5095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olded Corner 9"/>
          <p:cNvSpPr/>
          <p:nvPr/>
        </p:nvSpPr>
        <p:spPr>
          <a:xfrm>
            <a:off x="-1158952" y="591178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 smtClean="0"/>
              <a:t>Fill in Worksheet 3: list your primary opportunity, and examine possible candidates for backup and growth. Make sure to keep at least one backup and one growth option open.</a:t>
            </a:r>
          </a:p>
        </p:txBody>
      </p:sp>
      <p:sp>
        <p:nvSpPr>
          <p:cNvPr id="20" name="Folded Corner 9"/>
          <p:cNvSpPr/>
          <p:nvPr/>
        </p:nvSpPr>
        <p:spPr>
          <a:xfrm>
            <a:off x="-1158952" y="2212426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/>
              <a:t>I</a:t>
            </a:r>
            <a:r>
              <a:rPr lang="en-US" sz="1000" dirty="0" smtClean="0"/>
              <a:t>f you wish to consider more than 3 options, use an additional worksheet.</a:t>
            </a:r>
          </a:p>
          <a:p>
            <a:pPr algn="ctr"/>
            <a:r>
              <a:rPr lang="en-US" sz="1000" dirty="0" smtClean="0"/>
              <a:t>You </a:t>
            </a:r>
            <a:r>
              <a:rPr lang="en-US" sz="1000" dirty="0"/>
              <a:t>can use the </a:t>
            </a:r>
            <a:r>
              <a:rPr lang="en-US" sz="1000" dirty="0" smtClean="0"/>
              <a:t>circles and V signs  </a:t>
            </a:r>
            <a:r>
              <a:rPr lang="en-US" sz="1000" dirty="0"/>
              <a:t>below to </a:t>
            </a:r>
            <a:r>
              <a:rPr lang="en-US" sz="1000" dirty="0" smtClean="0"/>
              <a:t>mark your analysis.</a:t>
            </a:r>
          </a:p>
        </p:txBody>
      </p:sp>
      <p:pic>
        <p:nvPicPr>
          <p:cNvPr id="23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361442"/>
            <a:ext cx="509574" cy="509574"/>
          </a:xfrm>
          <a:prstGeom prst="rect">
            <a:avLst/>
          </a:prstGeom>
          <a:noFill/>
        </p:spPr>
      </p:pic>
      <p:pic>
        <p:nvPicPr>
          <p:cNvPr id="24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570799"/>
            <a:ext cx="509574" cy="509574"/>
          </a:xfrm>
          <a:prstGeom prst="rect">
            <a:avLst/>
          </a:prstGeom>
          <a:noFill/>
        </p:spPr>
      </p:pic>
      <p:pic>
        <p:nvPicPr>
          <p:cNvPr id="25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19902" y="4012293"/>
            <a:ext cx="785818" cy="483580"/>
          </a:xfrm>
          <a:prstGeom prst="rect">
            <a:avLst/>
          </a:prstGeom>
          <a:noFill/>
        </p:spPr>
      </p:pic>
      <p:pic>
        <p:nvPicPr>
          <p:cNvPr id="26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41664" y="4549038"/>
            <a:ext cx="785818" cy="483580"/>
          </a:xfrm>
          <a:prstGeom prst="rect">
            <a:avLst/>
          </a:prstGeom>
          <a:noFill/>
        </p:spPr>
      </p:pic>
      <p:pic>
        <p:nvPicPr>
          <p:cNvPr id="27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26997" y="4164693"/>
            <a:ext cx="785818" cy="483580"/>
          </a:xfrm>
          <a:prstGeom prst="rect">
            <a:avLst/>
          </a:prstGeom>
          <a:noFill/>
        </p:spPr>
      </p:pic>
      <p:pic>
        <p:nvPicPr>
          <p:cNvPr id="28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16364" y="4377353"/>
            <a:ext cx="785818" cy="483580"/>
          </a:xfrm>
          <a:prstGeom prst="rect">
            <a:avLst/>
          </a:prstGeom>
          <a:noFill/>
        </p:spPr>
      </p:pic>
      <p:pic>
        <p:nvPicPr>
          <p:cNvPr id="29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41664" y="4739538"/>
            <a:ext cx="785818" cy="483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5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 smtClean="0"/>
              <a:t>Fill out the last step of the Navigator- </a:t>
            </a:r>
            <a:r>
              <a:rPr lang="en-US" sz="1000" dirty="0"/>
              <a:t> </a:t>
            </a:r>
            <a:r>
              <a:rPr lang="en-US" sz="1000" dirty="0" smtClean="0"/>
              <a:t>depict your Agile Focus Strategy on the Agile Focus Dartboard. </a:t>
            </a:r>
          </a:p>
          <a:p>
            <a:pPr algn="ctr"/>
            <a:r>
              <a:rPr lang="en-US" sz="1000" dirty="0" smtClean="0"/>
              <a:t>You can use the sticky notes below. </a:t>
            </a:r>
          </a:p>
          <a:p>
            <a:pPr algn="ctr"/>
            <a:endParaRPr lang="en-US" sz="1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124</Words>
  <Application>Microsoft Office PowerPoint</Application>
  <PresentationFormat>‫הצגה על המסך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Office Theme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user</cp:lastModifiedBy>
  <cp:revision>56</cp:revision>
  <dcterms:created xsi:type="dcterms:W3CDTF">2017-07-20T07:02:38Z</dcterms:created>
  <dcterms:modified xsi:type="dcterms:W3CDTF">2018-01-11T14:07:05Z</dcterms:modified>
</cp:coreProperties>
</file>